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3" r:id="rId4"/>
    <p:sldId id="269" r:id="rId5"/>
    <p:sldId id="264" r:id="rId6"/>
    <p:sldId id="268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1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0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2CEE8D-056A-0FD5-7A5B-D3678D05C5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9062804-0D5B-8A06-1C19-8263A9EA46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E3A117-9503-D2B6-1B97-8E4284C80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02C238-1905-2A8D-4D4A-42CE43DEC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08EA9A-FC0A-134F-5405-D32C6E921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104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F8EA76-F143-82EB-B35E-F1F707228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2CD87F-B368-12CD-B454-C518009603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0CD3C84-9A94-0772-04A0-86E86C150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8F08B4B-0FAD-02FF-CFA1-0ED21734C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0E3777-0BFF-02FD-7898-2D7BCAE6A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35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E2272E-CB5F-CD13-439F-AC6AB81A6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0702C6E-A378-E8ED-BB9B-35CE65709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EABC54-9871-C580-52B3-DD67A66B9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DBD464-EA58-6AAC-2C50-8897AF83C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73236E-0333-D4D0-8FA3-2585B6354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53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918A18-0BDB-94C3-2C81-D4C281F43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FB729D-1C38-DDB5-F2B3-A1F361E2A9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2BF8A48-53C2-B548-BC71-9A19D2FDD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EB56B1-9E0A-960C-F2C3-733A3187D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56492F8-8930-70C6-FDD0-D12E3D2CC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0041451-8369-EFA1-7059-F2E613442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689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4F6DB4-7E75-F9A3-F19C-F7E9787A9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FC6B55-7091-E757-6BF8-004550C44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B3CA32E-EA10-516A-7509-BF24DC203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C44B21F-EFD2-25D4-CD93-F455552627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39699CE-1E6B-5962-15A9-434079A2D9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FA7A1C4-15B2-6295-7D1D-1193E2BD4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A6E82A5-758D-9A45-5996-BF4323A8C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CC930C4-01CE-B8D1-0D64-7840DD0B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335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3F230B-6E9C-3466-DB24-D1446B04A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89360B-4667-44D4-1C92-2D6BF6782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C58933B-BA52-73F3-6195-672F6E839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C1570D0-E074-8320-8959-0FA354924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196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F702658-D01A-8E10-DC9D-2C082A2F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83A95E4-14C7-3C32-788B-E88DE8AF5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7F17B70-D4EB-6C33-DE49-ED142FAB7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05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E0CB0C-AED7-94F7-9D00-036E842A2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6D87FFD-8D78-0B22-C141-BFCC87FB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823DF3-D402-7E9A-0CAF-38CB52F7A2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CBB3AB-2CFE-E555-8895-6F103A288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FC376D-B18F-CFC4-6428-52710E1C5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EAD81B-BA92-5151-475B-2F8404160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624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A43820-0A03-6D6B-6D57-9CA9C6E7A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4BB5DA1-77B1-1DB1-3883-85BF0858EE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C51C773-6E9D-EF76-D1B9-AC371A8A0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459972B-31F3-7480-5C97-3450205E0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5EDCD72-090B-4E7C-0896-8779E26C0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91A22EB-0460-3F1B-3E77-FC13A5B0A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58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1AF5AC-239B-30A7-CF65-3D68E61C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9EEC4E4-5D82-D1F7-5275-40A452DC6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6DF69D-5A28-952B-42E1-852561EC1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19F0D3-E3F1-8FC6-57FE-DCBB55A9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6A2DC5-4102-3320-E68F-B9855C78B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7963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762B8BA-68BD-70E0-47A2-4DD0B8B898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2A6E733-4D47-7D4F-BA69-57D1AB7AF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C675071-7212-1127-AA02-9840F52A2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055153-220B-C13D-6261-B44660D76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01F0EA3-122F-CE9A-DA04-BD3B827A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48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377EDFF-4DC2-BD4B-86A2-8AFF79593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CC63C2D-CA2D-D2FD-F35F-45EEDD3A0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BBE64B-366A-5977-617A-69E0CC4B5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2D8E04-26EF-4B17-9184-6B3CCA29CD31}" type="datetimeFigureOut">
              <a:rPr lang="ko-KR" altLang="en-US" smtClean="0"/>
              <a:t>2025-04-10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02DD057-1B5A-8161-31D5-D22D251189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B334BA-3393-AA37-04FF-7996E9B2A0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CFA07B-A35C-4DDB-A9CF-EF96F18EEC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223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B97010-1AE5-98A3-77FF-2252DD8CD9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61A9D06-5F39-13FA-C651-D242206746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2BE57A5D-0BEA-9F25-5AEC-EDDF2A5A1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CCFB27-C0E2-B55B-F382-65D7083CFC44}"/>
              </a:ext>
            </a:extLst>
          </p:cNvPr>
          <p:cNvSpPr txBox="1"/>
          <p:nvPr/>
        </p:nvSpPr>
        <p:spPr>
          <a:xfrm>
            <a:off x="3020511" y="2413337"/>
            <a:ext cx="66223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뫼비우스 딱지 접기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D3B781-B1C0-B133-925B-0AA188920656}"/>
              </a:ext>
            </a:extLst>
          </p:cNvPr>
          <p:cNvSpPr txBox="1"/>
          <p:nvPr/>
        </p:nvSpPr>
        <p:spPr>
          <a:xfrm>
            <a:off x="6904671" y="6069121"/>
            <a:ext cx="4932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경상북도 아토피</a:t>
            </a:r>
            <a:r>
              <a:rPr lang="en-US" altLang="ko-KR" sz="2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2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천식 교육정보센터</a:t>
            </a:r>
            <a:endParaRPr lang="en-US" altLang="ko-KR" sz="24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026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C504B-B44E-5363-AE1E-361E0092C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8E412A-F726-30E8-1CE0-BFB626003D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2A518AC-6602-6EB6-489A-EDBEF85829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50AF299D-1DD5-55FB-15CF-2328A16F3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BB0B7A1-94FD-A7C0-037A-9BC7C7529A6E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94EA47A-6E64-69D4-F651-035E6AFF1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392" y="707742"/>
            <a:ext cx="5613767" cy="56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814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79FA2-E478-AA66-8224-978E921A3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7B977E-0499-680A-1F00-73666B4F21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E093C6D-98A1-40F1-4CC0-9E5B79C426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777CB52B-22FE-7D3C-B169-4B970C1D0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5E357B84-B30E-51B1-3736-F1F50502A849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00A8938-176D-AA8C-9544-14001EBF7F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281" y="799817"/>
            <a:ext cx="5613767" cy="56044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EAA9AB7-E194-2FCC-FFAD-9EDBFD0E41A8}"/>
              </a:ext>
            </a:extLst>
          </p:cNvPr>
          <p:cNvSpPr txBox="1"/>
          <p:nvPr/>
        </p:nvSpPr>
        <p:spPr>
          <a:xfrm>
            <a:off x="2353415" y="634840"/>
            <a:ext cx="86857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4500" b="1" dirty="0"/>
              <a:t> </a:t>
            </a:r>
            <a:r>
              <a:rPr lang="ko-KR" altLang="en-US" sz="4500" b="1" dirty="0" err="1"/>
              <a:t>중심ㅁ</a:t>
            </a:r>
            <a:r>
              <a:rPr lang="ko-KR" altLang="en-US" sz="4500" b="1" dirty="0"/>
              <a:t> 모양을 떼어주세요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AEDF8A1-A70A-12C4-11D1-C7986B9DBAAF}"/>
              </a:ext>
            </a:extLst>
          </p:cNvPr>
          <p:cNvSpPr/>
          <p:nvPr/>
        </p:nvSpPr>
        <p:spPr>
          <a:xfrm>
            <a:off x="4964595" y="2206037"/>
            <a:ext cx="2801991" cy="278791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7772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45307-4A79-4AFB-E3CF-2815C861C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798646-DDDE-75B7-2161-7E01A3A646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7DFE9D9-54D8-ECDB-2403-F06F605B74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FC81C915-E43D-5C88-43CB-F875161C0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C83D8D2-8A4A-81EA-938C-6B9F730FBA07}"/>
              </a:ext>
            </a:extLst>
          </p:cNvPr>
          <p:cNvSpPr/>
          <p:nvPr/>
        </p:nvSpPr>
        <p:spPr>
          <a:xfrm>
            <a:off x="526870" y="287383"/>
            <a:ext cx="11025052" cy="634854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789E8CC-4C3B-292D-F25D-D321E0C35901}"/>
              </a:ext>
            </a:extLst>
          </p:cNvPr>
          <p:cNvSpPr/>
          <p:nvPr/>
        </p:nvSpPr>
        <p:spPr>
          <a:xfrm>
            <a:off x="4842233" y="3602038"/>
            <a:ext cx="2507530" cy="25263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D736BD-250F-DC0F-682A-5D48171DA9FF}"/>
              </a:ext>
            </a:extLst>
          </p:cNvPr>
          <p:cNvSpPr txBox="1"/>
          <p:nvPr/>
        </p:nvSpPr>
        <p:spPr>
          <a:xfrm>
            <a:off x="1094042" y="507800"/>
            <a:ext cx="414564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circleNumDbPlain" startAt="2"/>
            </a:pP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부분에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풀칠해주세요</a:t>
            </a:r>
            <a:endParaRPr lang="en-US" altLang="ko-KR" sz="3500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5C7A8F3-75BC-BF2C-284F-97AB2B3EB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593" y="1787696"/>
            <a:ext cx="4537675" cy="455935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0D8549D-E7D6-F841-325E-DE6B88A43B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939965" y="430873"/>
            <a:ext cx="357676" cy="84820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658360ED-09D1-3B3B-9A8C-BE2AF38C828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1704" t="15682" r="14343" b="12342"/>
          <a:stretch/>
        </p:blipFill>
        <p:spPr>
          <a:xfrm rot="16200000">
            <a:off x="2953317" y="430375"/>
            <a:ext cx="356682" cy="84820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C83E0EF3-F21B-519F-20E2-4C4022F144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3925" y="1643659"/>
            <a:ext cx="2685930" cy="2698762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1EE7E842-898D-BFD1-E48E-DA8A14A70179}"/>
              </a:ext>
            </a:extLst>
          </p:cNvPr>
          <p:cNvCxnSpPr>
            <a:cxnSpLocks/>
          </p:cNvCxnSpPr>
          <p:nvPr/>
        </p:nvCxnSpPr>
        <p:spPr>
          <a:xfrm>
            <a:off x="7081384" y="2316163"/>
            <a:ext cx="4387807" cy="0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화살표: 아래쪽 15">
            <a:extLst>
              <a:ext uri="{FF2B5EF4-FFF2-40B4-BE49-F238E27FC236}">
                <a16:creationId xmlns:a16="http://schemas.microsoft.com/office/drawing/2014/main" id="{21624348-DB64-420C-DF33-981AA875295A}"/>
              </a:ext>
            </a:extLst>
          </p:cNvPr>
          <p:cNvSpPr/>
          <p:nvPr/>
        </p:nvSpPr>
        <p:spPr>
          <a:xfrm>
            <a:off x="7232487" y="1773409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E59F9D3C-0771-5088-D8A5-6EA78F86F2CD}"/>
              </a:ext>
            </a:extLst>
          </p:cNvPr>
          <p:cNvCxnSpPr>
            <a:cxnSpLocks/>
          </p:cNvCxnSpPr>
          <p:nvPr/>
        </p:nvCxnSpPr>
        <p:spPr>
          <a:xfrm>
            <a:off x="6904907" y="3683190"/>
            <a:ext cx="4387807" cy="0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화살표: 아래쪽 17">
            <a:extLst>
              <a:ext uri="{FF2B5EF4-FFF2-40B4-BE49-F238E27FC236}">
                <a16:creationId xmlns:a16="http://schemas.microsoft.com/office/drawing/2014/main" id="{0130B833-15E8-A440-612E-986636A1B048}"/>
              </a:ext>
            </a:extLst>
          </p:cNvPr>
          <p:cNvSpPr/>
          <p:nvPr/>
        </p:nvSpPr>
        <p:spPr>
          <a:xfrm>
            <a:off x="10466696" y="1768458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화살표: 아래쪽 18">
            <a:extLst>
              <a:ext uri="{FF2B5EF4-FFF2-40B4-BE49-F238E27FC236}">
                <a16:creationId xmlns:a16="http://schemas.microsoft.com/office/drawing/2014/main" id="{AE992404-59A6-1E30-7892-4677931E4DDD}"/>
              </a:ext>
            </a:extLst>
          </p:cNvPr>
          <p:cNvSpPr/>
          <p:nvPr/>
        </p:nvSpPr>
        <p:spPr>
          <a:xfrm rot="10800000">
            <a:off x="7208069" y="3792307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화살표: 아래쪽 19">
            <a:extLst>
              <a:ext uri="{FF2B5EF4-FFF2-40B4-BE49-F238E27FC236}">
                <a16:creationId xmlns:a16="http://schemas.microsoft.com/office/drawing/2014/main" id="{C13E9DEC-A5FC-B4C9-4618-1764060D20F5}"/>
              </a:ext>
            </a:extLst>
          </p:cNvPr>
          <p:cNvSpPr/>
          <p:nvPr/>
        </p:nvSpPr>
        <p:spPr>
          <a:xfrm rot="10800000">
            <a:off x="10544531" y="3831979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액자 20">
            <a:extLst>
              <a:ext uri="{FF2B5EF4-FFF2-40B4-BE49-F238E27FC236}">
                <a16:creationId xmlns:a16="http://schemas.microsoft.com/office/drawing/2014/main" id="{F93E8736-6A45-3EA1-1DE2-C9FC11E912F4}"/>
              </a:ext>
            </a:extLst>
          </p:cNvPr>
          <p:cNvSpPr/>
          <p:nvPr/>
        </p:nvSpPr>
        <p:spPr>
          <a:xfrm>
            <a:off x="1128592" y="1755975"/>
            <a:ext cx="1161761" cy="1169550"/>
          </a:xfrm>
          <a:prstGeom prst="frame">
            <a:avLst>
              <a:gd name="adj1" fmla="val 551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액자 21">
            <a:extLst>
              <a:ext uri="{FF2B5EF4-FFF2-40B4-BE49-F238E27FC236}">
                <a16:creationId xmlns:a16="http://schemas.microsoft.com/office/drawing/2014/main" id="{7D54AEF3-2E02-C46A-105A-8562C78473A0}"/>
              </a:ext>
            </a:extLst>
          </p:cNvPr>
          <p:cNvSpPr/>
          <p:nvPr/>
        </p:nvSpPr>
        <p:spPr>
          <a:xfrm>
            <a:off x="4532280" y="5196422"/>
            <a:ext cx="1133987" cy="1150626"/>
          </a:xfrm>
          <a:prstGeom prst="frame">
            <a:avLst>
              <a:gd name="adj1" fmla="val 551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22BC48E-9FF5-E48B-6B0A-CF280282640B}"/>
              </a:ext>
            </a:extLst>
          </p:cNvPr>
          <p:cNvSpPr txBox="1"/>
          <p:nvPr/>
        </p:nvSpPr>
        <p:spPr>
          <a:xfrm>
            <a:off x="6584647" y="388140"/>
            <a:ext cx="440339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③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점선을 따라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반을 접어주세요</a:t>
            </a:r>
            <a:r>
              <a:rPr lang="ko-KR" altLang="en-US" sz="3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。</a:t>
            </a:r>
            <a:endParaRPr lang="en-US" altLang="ko-KR" sz="3800" b="1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5472A148-B42E-7411-D976-F9C97D23EC8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192" b="7282"/>
          <a:stretch/>
        </p:blipFill>
        <p:spPr>
          <a:xfrm rot="10800000">
            <a:off x="7350515" y="4844532"/>
            <a:ext cx="3203271" cy="775531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142E571D-E2DC-D49E-D958-1F82E4EDF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7333097" y="5639162"/>
            <a:ext cx="3203271" cy="86758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D10713D-1FD6-29F3-DAC3-335D265800A9}"/>
              </a:ext>
            </a:extLst>
          </p:cNvPr>
          <p:cNvSpPr txBox="1"/>
          <p:nvPr/>
        </p:nvSpPr>
        <p:spPr>
          <a:xfrm rot="5400000">
            <a:off x="8834319" y="4111147"/>
            <a:ext cx="2651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endParaRPr lang="ko-KR" altLang="en-US" sz="3500" dirty="0"/>
          </a:p>
        </p:txBody>
      </p:sp>
    </p:spTree>
    <p:extLst>
      <p:ext uri="{BB962C8B-B14F-4D97-AF65-F5344CB8AC3E}">
        <p14:creationId xmlns:p14="http://schemas.microsoft.com/office/powerpoint/2010/main" val="1888163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707D2-DFD9-41A6-798A-A439AF2A46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8F9ED0-EFC8-D0B0-C454-01227A9620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1EE811F-A388-973B-BD14-8482F4F114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E819F938-DE84-8554-7000-2C1A6719B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983F90FC-6E65-A53E-3534-85FFD22030CC}"/>
              </a:ext>
            </a:extLst>
          </p:cNvPr>
          <p:cNvSpPr/>
          <p:nvPr/>
        </p:nvSpPr>
        <p:spPr>
          <a:xfrm>
            <a:off x="526870" y="287383"/>
            <a:ext cx="11025052" cy="634854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D67EB58-6444-50C4-79AD-EAFBEEBC8A0E}"/>
              </a:ext>
            </a:extLst>
          </p:cNvPr>
          <p:cNvSpPr/>
          <p:nvPr/>
        </p:nvSpPr>
        <p:spPr>
          <a:xfrm>
            <a:off x="4842233" y="3602038"/>
            <a:ext cx="2507530" cy="25263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89CB67-FB08-79FD-0BCF-F7D1C0A405B5}"/>
              </a:ext>
            </a:extLst>
          </p:cNvPr>
          <p:cNvSpPr txBox="1"/>
          <p:nvPr/>
        </p:nvSpPr>
        <p:spPr>
          <a:xfrm>
            <a:off x="1094042" y="507800"/>
            <a:ext cx="4145642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④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부분에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풀칠해주세요</a:t>
            </a:r>
            <a:endParaRPr lang="en-US" altLang="ko-KR" sz="35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2DE65F9-A922-B241-A36B-16A126402157}"/>
              </a:ext>
            </a:extLst>
          </p:cNvPr>
          <p:cNvSpPr txBox="1"/>
          <p:nvPr/>
        </p:nvSpPr>
        <p:spPr>
          <a:xfrm>
            <a:off x="6584647" y="388140"/>
            <a:ext cx="440339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⑤</a:t>
            </a:r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점선을 따라</a:t>
            </a:r>
            <a:endParaRPr lang="en-US" altLang="ko-KR" sz="3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반을 접어주세요</a:t>
            </a:r>
            <a:r>
              <a:rPr lang="ko-KR" altLang="en-US" sz="3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。</a:t>
            </a:r>
            <a:endParaRPr lang="en-US" altLang="ko-KR" sz="38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EFF2C3-A67D-9D3C-131D-52EF9708604C}"/>
              </a:ext>
            </a:extLst>
          </p:cNvPr>
          <p:cNvSpPr txBox="1"/>
          <p:nvPr/>
        </p:nvSpPr>
        <p:spPr>
          <a:xfrm rot="5400000">
            <a:off x="9074199" y="3657279"/>
            <a:ext cx="2651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endParaRPr lang="ko-KR" altLang="en-US" sz="3500" dirty="0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61DC2372-7A87-305D-1418-544241669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917268" y="404686"/>
            <a:ext cx="436727" cy="901630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052DAD49-DE44-FABF-5056-D5498B1E01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903653" y="437940"/>
            <a:ext cx="436728" cy="827325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DC42FB91-FC6F-50CE-E196-CBF58354E5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885" y="2344308"/>
            <a:ext cx="5149528" cy="2665641"/>
          </a:xfrm>
          <a:prstGeom prst="rect">
            <a:avLst/>
          </a:prstGeom>
        </p:spPr>
      </p:pic>
      <p:sp>
        <p:nvSpPr>
          <p:cNvPr id="21" name="액자 20">
            <a:extLst>
              <a:ext uri="{FF2B5EF4-FFF2-40B4-BE49-F238E27FC236}">
                <a16:creationId xmlns:a16="http://schemas.microsoft.com/office/drawing/2014/main" id="{56CBD6A7-90A6-30F5-D198-0C07A7F03740}"/>
              </a:ext>
            </a:extLst>
          </p:cNvPr>
          <p:cNvSpPr/>
          <p:nvPr/>
        </p:nvSpPr>
        <p:spPr>
          <a:xfrm>
            <a:off x="740819" y="2321462"/>
            <a:ext cx="1364205" cy="1280576"/>
          </a:xfrm>
          <a:prstGeom prst="frame">
            <a:avLst>
              <a:gd name="adj1" fmla="val 551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액자 21">
            <a:extLst>
              <a:ext uri="{FF2B5EF4-FFF2-40B4-BE49-F238E27FC236}">
                <a16:creationId xmlns:a16="http://schemas.microsoft.com/office/drawing/2014/main" id="{22F2BCC4-A699-3123-4E62-D31FBB0DC20C}"/>
              </a:ext>
            </a:extLst>
          </p:cNvPr>
          <p:cNvSpPr/>
          <p:nvPr/>
        </p:nvSpPr>
        <p:spPr>
          <a:xfrm>
            <a:off x="4568839" y="3602037"/>
            <a:ext cx="1353419" cy="1407911"/>
          </a:xfrm>
          <a:prstGeom prst="frame">
            <a:avLst>
              <a:gd name="adj1" fmla="val 551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F45C7662-BE82-7004-C382-77E50AE1C0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0678" y="1836827"/>
            <a:ext cx="3787361" cy="1960519"/>
          </a:xfrm>
          <a:prstGeom prst="rect">
            <a:avLst/>
          </a:prstGeom>
        </p:spPr>
      </p:pic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BEAD7C74-0450-842C-F7EF-343DE387DCB4}"/>
              </a:ext>
            </a:extLst>
          </p:cNvPr>
          <p:cNvCxnSpPr>
            <a:cxnSpLocks/>
          </p:cNvCxnSpPr>
          <p:nvPr/>
        </p:nvCxnSpPr>
        <p:spPr>
          <a:xfrm>
            <a:off x="8278316" y="1692740"/>
            <a:ext cx="0" cy="2183935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C6134D20-D6CA-3419-EDB3-F3C953DD9FF0}"/>
              </a:ext>
            </a:extLst>
          </p:cNvPr>
          <p:cNvCxnSpPr>
            <a:cxnSpLocks/>
          </p:cNvCxnSpPr>
          <p:nvPr/>
        </p:nvCxnSpPr>
        <p:spPr>
          <a:xfrm flipV="1">
            <a:off x="10089827" y="1592866"/>
            <a:ext cx="0" cy="2302859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화살표: 아래쪽 15">
            <a:extLst>
              <a:ext uri="{FF2B5EF4-FFF2-40B4-BE49-F238E27FC236}">
                <a16:creationId xmlns:a16="http://schemas.microsoft.com/office/drawing/2014/main" id="{A34F813A-CA52-E87C-2D4B-F87A6EC5BBA4}"/>
              </a:ext>
            </a:extLst>
          </p:cNvPr>
          <p:cNvSpPr/>
          <p:nvPr/>
        </p:nvSpPr>
        <p:spPr>
          <a:xfrm rot="16200000">
            <a:off x="7694754" y="1605075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화살표: 아래쪽 35">
            <a:extLst>
              <a:ext uri="{FF2B5EF4-FFF2-40B4-BE49-F238E27FC236}">
                <a16:creationId xmlns:a16="http://schemas.microsoft.com/office/drawing/2014/main" id="{A09B70D3-5A8E-4E17-A203-1C1B30059565}"/>
              </a:ext>
            </a:extLst>
          </p:cNvPr>
          <p:cNvSpPr/>
          <p:nvPr/>
        </p:nvSpPr>
        <p:spPr>
          <a:xfrm rot="16200000">
            <a:off x="7694754" y="3661913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화살표: 아래쪽 36">
            <a:extLst>
              <a:ext uri="{FF2B5EF4-FFF2-40B4-BE49-F238E27FC236}">
                <a16:creationId xmlns:a16="http://schemas.microsoft.com/office/drawing/2014/main" id="{5F2639A5-FCB1-C4FF-CB48-6B8E658902D6}"/>
              </a:ext>
            </a:extLst>
          </p:cNvPr>
          <p:cNvSpPr/>
          <p:nvPr/>
        </p:nvSpPr>
        <p:spPr>
          <a:xfrm rot="5400000">
            <a:off x="10295882" y="1614604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화살표: 아래쪽 37">
            <a:extLst>
              <a:ext uri="{FF2B5EF4-FFF2-40B4-BE49-F238E27FC236}">
                <a16:creationId xmlns:a16="http://schemas.microsoft.com/office/drawing/2014/main" id="{8D4309F8-59FC-D397-9DAD-B5280F78DB51}"/>
              </a:ext>
            </a:extLst>
          </p:cNvPr>
          <p:cNvSpPr/>
          <p:nvPr/>
        </p:nvSpPr>
        <p:spPr>
          <a:xfrm rot="5400000">
            <a:off x="10270420" y="3661913"/>
            <a:ext cx="400010" cy="356534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016941CF-37AA-5015-EEA0-5FD1CF9EC1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7352" y="4394898"/>
            <a:ext cx="1307294" cy="2183936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58EE0E21-CA95-5CE7-2B49-AA7A36EEA3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40491" y="4403117"/>
            <a:ext cx="1229933" cy="2167499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034B43E3-AF38-8004-50E8-F0F6EBEF1079}"/>
              </a:ext>
            </a:extLst>
          </p:cNvPr>
          <p:cNvSpPr txBox="1"/>
          <p:nvPr/>
        </p:nvSpPr>
        <p:spPr>
          <a:xfrm>
            <a:off x="8551620" y="5545183"/>
            <a:ext cx="17405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완성</a:t>
            </a:r>
            <a:r>
              <a:rPr lang="en-US" altLang="ko-KR" sz="3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~!</a:t>
            </a:r>
            <a:endParaRPr lang="en-US" altLang="ko-KR" sz="3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05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48C9A-F939-1D18-E452-2FF442F4E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62B643-5B62-EAB3-2288-3D2C447D5A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E613D45-DD11-A884-8AFC-1C487EF5D08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 descr="스크린샷, 클립아트, 만화 영화, 일러스트레이션이(가) 표시된 사진&#10;&#10;자동 생성된 설명">
            <a:extLst>
              <a:ext uri="{FF2B5EF4-FFF2-40B4-BE49-F238E27FC236}">
                <a16:creationId xmlns:a16="http://schemas.microsoft.com/office/drawing/2014/main" id="{917BB0B9-8573-C05A-8B91-8DEEEACF4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6BF3A52-0144-D75C-3BFB-F24B23622E38}"/>
              </a:ext>
            </a:extLst>
          </p:cNvPr>
          <p:cNvSpPr/>
          <p:nvPr/>
        </p:nvSpPr>
        <p:spPr>
          <a:xfrm>
            <a:off x="722811" y="609600"/>
            <a:ext cx="11025052" cy="58086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shade val="15000"/>
                <a:alpha val="16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B2440F0-3317-401D-1112-AF63D3E9C9A3}"/>
              </a:ext>
            </a:extLst>
          </p:cNvPr>
          <p:cNvSpPr txBox="1"/>
          <p:nvPr/>
        </p:nvSpPr>
        <p:spPr>
          <a:xfrm>
            <a:off x="3588323" y="820294"/>
            <a:ext cx="501535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⑥벌려서 펼쳐주세요。</a:t>
            </a:r>
            <a:endParaRPr lang="en-US" altLang="ko-KR" sz="3800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9EE4EE5-6DEF-1C91-84FF-11175EBC10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000" y="1533057"/>
            <a:ext cx="2603254" cy="2196798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170E476F-CF05-AC9A-D94F-DF48EAEF0522}"/>
              </a:ext>
            </a:extLst>
          </p:cNvPr>
          <p:cNvCxnSpPr>
            <a:cxnSpLocks/>
          </p:cNvCxnSpPr>
          <p:nvPr/>
        </p:nvCxnSpPr>
        <p:spPr>
          <a:xfrm flipV="1">
            <a:off x="6027202" y="1402152"/>
            <a:ext cx="0" cy="2466608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화살표: 아래쪽 22">
            <a:extLst>
              <a:ext uri="{FF2B5EF4-FFF2-40B4-BE49-F238E27FC236}">
                <a16:creationId xmlns:a16="http://schemas.microsoft.com/office/drawing/2014/main" id="{8B1E5156-8D5D-4C58-FB7B-A3BB7C7A3080}"/>
              </a:ext>
            </a:extLst>
          </p:cNvPr>
          <p:cNvSpPr/>
          <p:nvPr/>
        </p:nvSpPr>
        <p:spPr>
          <a:xfrm rot="16200000">
            <a:off x="6275640" y="2456260"/>
            <a:ext cx="372780" cy="403397"/>
          </a:xfrm>
          <a:prstGeom prst="down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화살표: 아래쪽 21">
            <a:extLst>
              <a:ext uri="{FF2B5EF4-FFF2-40B4-BE49-F238E27FC236}">
                <a16:creationId xmlns:a16="http://schemas.microsoft.com/office/drawing/2014/main" id="{F340D45C-16F4-70C9-C0DC-9584F1AD813A}"/>
              </a:ext>
            </a:extLst>
          </p:cNvPr>
          <p:cNvSpPr/>
          <p:nvPr/>
        </p:nvSpPr>
        <p:spPr>
          <a:xfrm rot="5400000">
            <a:off x="5405985" y="2470379"/>
            <a:ext cx="372780" cy="403397"/>
          </a:xfrm>
          <a:prstGeom prst="down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945C92C-4636-DD2A-2EA5-05A45F48B92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01"/>
          <a:stretch/>
        </p:blipFill>
        <p:spPr>
          <a:xfrm rot="10800000">
            <a:off x="1771191" y="5089608"/>
            <a:ext cx="2362659" cy="115879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B055BDCC-4407-5BC6-E608-1F0CBEE892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1771190" y="3868760"/>
            <a:ext cx="2362659" cy="1193859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E3BDE1C2-8738-A982-33F8-403E8007FA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6660" y="3879348"/>
            <a:ext cx="1208488" cy="2420520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52804562-58FF-D691-E9FA-A1A1DDC20E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89842" y="3879348"/>
            <a:ext cx="1371155" cy="2420520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457E6B22-759E-91C3-973C-BE49C355F8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9825" y="4990780"/>
            <a:ext cx="2618175" cy="1309088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8DBC952F-EE75-06BB-F64D-A88FE623272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592"/>
          <a:stretch/>
        </p:blipFill>
        <p:spPr>
          <a:xfrm>
            <a:off x="8049825" y="3879348"/>
            <a:ext cx="2618175" cy="109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812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42</Words>
  <Application>Microsoft Office PowerPoint</Application>
  <PresentationFormat>와이드스크린</PresentationFormat>
  <Paragraphs>15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아토피 · 천식 교육정보센터 경상북도</dc:creator>
  <cp:lastModifiedBy>경상북도 아토피 천식 교육정보센터</cp:lastModifiedBy>
  <cp:revision>30</cp:revision>
  <dcterms:created xsi:type="dcterms:W3CDTF">2024-09-06T07:24:39Z</dcterms:created>
  <dcterms:modified xsi:type="dcterms:W3CDTF">2025-04-10T08:18:23Z</dcterms:modified>
</cp:coreProperties>
</file>