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71" r:id="rId4"/>
    <p:sldId id="273" r:id="rId5"/>
    <p:sldId id="274" r:id="rId6"/>
    <p:sldId id="276" r:id="rId7"/>
    <p:sldId id="277" r:id="rId8"/>
    <p:sldId id="278" r:id="rId9"/>
    <p:sldId id="279" r:id="rId10"/>
    <p:sldId id="272" r:id="rId11"/>
    <p:sldId id="263" r:id="rId12"/>
    <p:sldId id="269" r:id="rId13"/>
    <p:sldId id="280" r:id="rId14"/>
    <p:sldId id="281" r:id="rId15"/>
    <p:sldId id="282" r:id="rId16"/>
    <p:sldId id="283" r:id="rId17"/>
    <p:sldId id="284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1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10T00:43:01.213"/>
    </inkml:context>
    <inkml:brush xml:id="br0">
      <inkml:brushProperty name="width" value="0.035" units="cm"/>
      <inkml:brushProperty name="height" value="0.035" units="cm"/>
      <inkml:brushProperty name="color" value="#83CBEB"/>
    </inkml:brush>
  </inkml:definitions>
  <inkml:trace contextRef="#ctx0" brushRef="#br0">0 0 23513,'38'6000'0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10T00:43:12.949"/>
    </inkml:context>
    <inkml:brush xml:id="br0">
      <inkml:brushProperty name="width" value="0.035" units="cm"/>
      <inkml:brushProperty name="height" value="0.035" units="cm"/>
      <inkml:brushProperty name="color" value="#83CBEB"/>
    </inkml:brush>
  </inkml:definitions>
  <inkml:trace contextRef="#ctx0" brushRef="#br0">0 0 21389,'0'5936'0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10T00:47:54.030"/>
    </inkml:context>
    <inkml:brush xml:id="br0">
      <inkml:brushProperty name="width" value="0.035" units="cm"/>
      <inkml:brushProperty name="height" value="0.035" units="cm"/>
      <inkml:brushProperty name="color" value="#83CBEB"/>
    </inkml:brush>
  </inkml:definitions>
  <inkml:trace contextRef="#ctx0" brushRef="#br0">0 0 21389,'0'5936'0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10T00:49:47.125"/>
    </inkml:context>
    <inkml:brush xml:id="br0">
      <inkml:brushProperty name="width" value="0.035" units="cm"/>
      <inkml:brushProperty name="height" value="0.035" units="cm"/>
      <inkml:brushProperty name="color" value="#83CBEB"/>
    </inkml:brush>
  </inkml:definitions>
  <inkml:trace contextRef="#ctx0" brushRef="#br0">0 0 21389,'0'5936'0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10T00:47:54.030"/>
    </inkml:context>
    <inkml:brush xml:id="br0">
      <inkml:brushProperty name="width" value="0.035" units="cm"/>
      <inkml:brushProperty name="height" value="0.035" units="cm"/>
      <inkml:brushProperty name="color" value="#83CBEB"/>
    </inkml:brush>
  </inkml:definitions>
  <inkml:trace contextRef="#ctx0" brushRef="#br0">0 0 21389,'0'5936'0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2CEE8D-056A-0FD5-7A5B-D3678D05C5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9062804-0D5B-8A06-1C19-8263A9EA46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E3A117-9503-D2B6-1B97-8E4284C80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02C238-1905-2A8D-4D4A-42CE43DEC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08EA9A-FC0A-134F-5405-D32C6E921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104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F8EA76-F143-82EB-B35E-F1F707228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E2CD87F-B368-12CD-B454-C518009603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0CD3C84-9A94-0772-04A0-86E86C150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8F08B4B-0FAD-02FF-CFA1-0ED21734C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0E3777-0BFF-02FD-7898-2D7BCAE6A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035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E2272E-CB5F-CD13-439F-AC6AB81A6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0702C6E-A378-E8ED-BB9B-35CE65709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EABC54-9871-C580-52B3-DD67A66B9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CDBD464-EA58-6AAC-2C50-8897AF83C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73236E-0333-D4D0-8FA3-2585B6354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053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918A18-0BDB-94C3-2C81-D4C281F43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FB729D-1C38-DDB5-F2B3-A1F361E2A9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2BF8A48-53C2-B548-BC71-9A19D2FDD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EEB56B1-9E0A-960C-F2C3-733A3187D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56492F8-8930-70C6-FDD0-D12E3D2CC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0041451-8369-EFA1-7059-F2E613442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689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4F6DB4-7E75-F9A3-F19C-F7E9787A9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BFC6B55-7091-E757-6BF8-004550C44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B3CA32E-EA10-516A-7509-BF24DC203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C44B21F-EFD2-25D4-CD93-F455552627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39699CE-1E6B-5962-15A9-434079A2D9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FA7A1C4-15B2-6295-7D1D-1193E2BD4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A6E82A5-758D-9A45-5996-BF4323A8C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CC930C4-01CE-B8D1-0D64-7840DD0B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335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3F230B-6E9C-3466-DB24-D1446B04A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89360B-4667-44D4-1C92-2D6BF6782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C58933B-BA52-73F3-6195-672F6E839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C1570D0-E074-8320-8959-0FA354924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4196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F702658-D01A-8E10-DC9D-2C082A2FD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83A95E4-14C7-3C32-788B-E88DE8AF5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7F17B70-D4EB-6C33-DE49-ED142FAB7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05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E0CB0C-AED7-94F7-9D00-036E842A2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6D87FFD-8D78-0B22-C141-BFCC87FB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A823DF3-D402-7E9A-0CAF-38CB52F7A2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CBB3AB-2CFE-E555-8895-6F103A288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1FC376D-B18F-CFC4-6428-52710E1C5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DEAD81B-BA92-5151-475B-2F8404160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624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A43820-0A03-6D6B-6D57-9CA9C6E7A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4BB5DA1-77B1-1DB1-3883-85BF0858EE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C51C773-6E9D-EF76-D1B9-AC371A8A01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459972B-31F3-7480-5C97-3450205E0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5EDCD72-090B-4E7C-0896-8779E26C0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91A22EB-0460-3F1B-3E77-FC13A5B0A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58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1AF5AC-239B-30A7-CF65-3D68E61C2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9EEC4E4-5D82-D1F7-5275-40A452DC6D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6DF69D-5A28-952B-42E1-852561EC1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19F0D3-E3F1-8FC6-57FE-DCBB55A9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6A2DC5-4102-3320-E68F-B9855C78B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7963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762B8BA-68BD-70E0-47A2-4DD0B8B898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2A6E733-4D47-7D4F-BA69-57D1AB7AF0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C675071-7212-1127-AA02-9840F52A2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055153-220B-C13D-6261-B44660D76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01F0EA3-122F-CE9A-DA04-BD3B827A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48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377EDFF-4DC2-BD4B-86A2-8AFF79593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CC63C2D-CA2D-D2FD-F35F-45EEDD3A0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6BBE64B-366A-5977-617A-69E0CC4B5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2D8E04-26EF-4B17-9184-6B3CCA29CD31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02DD057-1B5A-8161-31D5-D22D251189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B334BA-3393-AA37-04FF-7996E9B2A0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7223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customXml" Target="../ink/ink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customXml" Target="../ink/ink1.xml"/><Relationship Id="rId10" Type="http://schemas.openxmlformats.org/officeDocument/2006/relationships/customXml" Target="../ink/ink4.xml"/><Relationship Id="rId4" Type="http://schemas.openxmlformats.org/officeDocument/2006/relationships/image" Target="../media/image7.png"/><Relationship Id="rId9" Type="http://schemas.openxmlformats.org/officeDocument/2006/relationships/customXml" Target="../ink/ink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B97010-1AE5-98A3-77FF-2252DD8CD9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61A9D06-5F39-13FA-C651-D242206746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2BE57A5D-0BEA-9F25-5AEC-EDDF2A5A1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CCFB27-C0E2-B55B-F382-65D7083CFC44}"/>
              </a:ext>
            </a:extLst>
          </p:cNvPr>
          <p:cNvSpPr txBox="1"/>
          <p:nvPr/>
        </p:nvSpPr>
        <p:spPr>
          <a:xfrm>
            <a:off x="3020511" y="2413337"/>
            <a:ext cx="58753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추억의 딱지 접기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D3B781-B1C0-B133-925B-0AA188920656}"/>
              </a:ext>
            </a:extLst>
          </p:cNvPr>
          <p:cNvSpPr txBox="1"/>
          <p:nvPr/>
        </p:nvSpPr>
        <p:spPr>
          <a:xfrm>
            <a:off x="6904671" y="6069121"/>
            <a:ext cx="4932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경상북도 아토피</a:t>
            </a:r>
            <a:r>
              <a:rPr lang="en-US" altLang="ko-KR" sz="24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24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천식 교육정보센터</a:t>
            </a:r>
            <a:endParaRPr lang="en-US" altLang="ko-KR" sz="24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026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C504B-B44E-5363-AE1E-361E0092C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8E412A-F726-30E8-1CE0-BFB626003D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2A518AC-6602-6EB6-489A-EDBEF85829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50AF299D-1DD5-55FB-15CF-2328A16F3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5BB0B7A1-94FD-A7C0-037A-9BC7C7529A6E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452C4F1-83EE-F219-7E74-34B54A0F0F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125" y="299601"/>
            <a:ext cx="9497750" cy="625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814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7496C-2B78-42D3-9C2B-3BEF8A059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0F9454-4FA5-9F2E-1B09-A150DA0C5B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20B63FC-034E-F4C4-FE78-8B22BDD5FA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BB173268-5C78-E42F-3518-59FF7F613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153D726-D7CE-3460-D873-B89B32692D92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40D4317-1B09-843B-A343-3209617F0B7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7023"/>
          <a:stretch>
            <a:fillRect/>
          </a:stretch>
        </p:blipFill>
        <p:spPr>
          <a:xfrm>
            <a:off x="4779438" y="299601"/>
            <a:ext cx="3132110" cy="625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9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6AC526-269C-FC30-DB97-320B2284D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78C37C-B60D-0873-DE20-BACA090353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6620F2E-DFC6-3553-3229-F8C7CF01C0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3481DCA1-17CD-1FBE-181C-FEAA62F6F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0F9195E-15D5-92FD-85F0-A9EA448A7674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58C7A9C-2448-B69D-BD20-1E7C66734E3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2698" r="32977"/>
          <a:stretch>
            <a:fillRect/>
          </a:stretch>
        </p:blipFill>
        <p:spPr>
          <a:xfrm>
            <a:off x="4452730" y="299601"/>
            <a:ext cx="3260036" cy="625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73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DB3E2-5E0F-9381-6560-424E03F1D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00B04D-BC67-D2BD-8ED2-CF7D28E28A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555D225-E010-43A2-21EF-8C37390E16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A01814B6-8DD0-EA38-517F-C6C71174B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D9BDFAFE-C202-1EB6-0C6C-F1CB8702EF8B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535E2D0-4863-2290-F47A-DEF3859428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05" r="-231"/>
          <a:stretch>
            <a:fillRect/>
          </a:stretch>
        </p:blipFill>
        <p:spPr>
          <a:xfrm>
            <a:off x="4499113" y="299601"/>
            <a:ext cx="3193773" cy="625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577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AAE6A-66C4-8757-6E7A-AA6606F68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2EF15B-B53C-B5DA-D789-106BEE9529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FEF994C-47C9-A51E-5F72-DA4D176221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09C36B17-4BE7-29D6-E168-28893A10B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57EBC25-C377-F2FC-9E05-3381543A6A51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68F7EC5-921A-D69E-066D-9F836085FD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05" r="-231"/>
          <a:stretch>
            <a:fillRect/>
          </a:stretch>
        </p:blipFill>
        <p:spPr>
          <a:xfrm>
            <a:off x="4499113" y="299601"/>
            <a:ext cx="3193773" cy="6258798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9719D6FB-AD8B-D757-1F5A-FB54CB6DD82E}"/>
              </a:ext>
            </a:extLst>
          </p:cNvPr>
          <p:cNvSpPr/>
          <p:nvPr/>
        </p:nvSpPr>
        <p:spPr>
          <a:xfrm>
            <a:off x="5181600" y="3602038"/>
            <a:ext cx="463826" cy="9964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635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6CDCA-FEFD-59CC-70DA-3EA6DC50E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3101F3-CCF1-D805-5719-1E2FF4C4E4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267060A-2CDA-9B96-2758-2C094AD464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D17209BC-8FAC-B1C5-BF8D-F6D3FA3CC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C61A8BF-CBAA-47ED-BA6C-D23445339C57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77A21EB-3DC6-9BE7-B11B-70803BF7BB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05" r="-231"/>
          <a:stretch>
            <a:fillRect/>
          </a:stretch>
        </p:blipFill>
        <p:spPr>
          <a:xfrm>
            <a:off x="4499113" y="299601"/>
            <a:ext cx="3193773" cy="6258798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6B16EB2-4C48-2636-25A1-596049F1F444}"/>
              </a:ext>
            </a:extLst>
          </p:cNvPr>
          <p:cNvSpPr/>
          <p:nvPr/>
        </p:nvSpPr>
        <p:spPr>
          <a:xfrm>
            <a:off x="4704522" y="4492487"/>
            <a:ext cx="1842052" cy="5168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6896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9D4BA0-3955-FC48-9A6F-A12E1D91A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BA0E27-312F-C895-4372-5244C8B7BC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D3B8674-CC64-C390-7710-48BCEBA48E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166FB56F-8BAF-5FE1-0BC1-FB6E1F710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50457516-D54D-D876-1260-559C8853A88C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00E45C2-5C82-31D7-0B28-65AE6D91C7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05" r="-231"/>
          <a:stretch>
            <a:fillRect/>
          </a:stretch>
        </p:blipFill>
        <p:spPr>
          <a:xfrm>
            <a:off x="4499113" y="299601"/>
            <a:ext cx="3193773" cy="6258798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31BD43F0-5BAE-6EBA-7663-65AB9CA643E8}"/>
              </a:ext>
            </a:extLst>
          </p:cNvPr>
          <p:cNvSpPr/>
          <p:nvPr/>
        </p:nvSpPr>
        <p:spPr>
          <a:xfrm>
            <a:off x="6930887" y="4059928"/>
            <a:ext cx="463826" cy="180747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8757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4DF4C6-BF9C-BE51-189F-2BFF4C959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DE6C32-A544-CDC1-3142-ABA90E8F7B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3F997DF-AFE5-C67D-F3C0-1C53900939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E3860B55-1F34-10C8-F91F-284FD0A9C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E0F65923-E835-4FB6-1562-499AC715CEC5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A3AC068-3715-F305-5DD7-5D0EFFF521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05" r="-231"/>
          <a:stretch>
            <a:fillRect/>
          </a:stretch>
        </p:blipFill>
        <p:spPr>
          <a:xfrm>
            <a:off x="4499113" y="299601"/>
            <a:ext cx="3193773" cy="6258798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CAE6D7F-8B29-0309-4A21-752BA3F252F5}"/>
              </a:ext>
            </a:extLst>
          </p:cNvPr>
          <p:cNvSpPr/>
          <p:nvPr/>
        </p:nvSpPr>
        <p:spPr>
          <a:xfrm>
            <a:off x="5579166" y="5829184"/>
            <a:ext cx="1842052" cy="5168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3651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C2E93-3DD4-1289-2188-038FD41A5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3AE1B5-5119-4D22-8B77-B983A846F1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92C5EB8-541D-C580-91C1-0E2ECF7C115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56C3189A-4570-F874-EB57-6721102D5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37800B50-E5B3-8848-F710-F34CCDE4A7B6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9947D74-E515-7137-2596-EDA4864D72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995" y="683305"/>
            <a:ext cx="8592005" cy="565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72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79FA2-E478-AA66-8224-978E921A3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7B977E-0499-680A-1F00-73666B4F21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E093C6D-98A1-40F1-4CC0-9E5B79C426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777CB52B-22FE-7D3C-B169-4B970C1D06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5E357B84-B30E-51B1-3736-F1F50502A849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AA9AB7-E194-2FCC-FFAD-9EDBFD0E41A8}"/>
              </a:ext>
            </a:extLst>
          </p:cNvPr>
          <p:cNvSpPr txBox="1"/>
          <p:nvPr/>
        </p:nvSpPr>
        <p:spPr>
          <a:xfrm>
            <a:off x="1892453" y="2945025"/>
            <a:ext cx="86857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4500" b="1" dirty="0"/>
              <a:t> 가운데 선을 따라 뜯어주세요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3326F66-A9DB-6DD0-BDFF-DFF23F8E72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5604" y="186628"/>
            <a:ext cx="7360791" cy="245359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B6AD9FB-D185-D49E-E55A-4708D5F548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5604" y="4133861"/>
            <a:ext cx="7360791" cy="246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772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45307-4A79-4AFB-E3CF-2815C861C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798646-DDDE-75B7-2161-7E01A3A646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7DFE9D9-54D8-ECDB-2403-F06F605B74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FC81C915-E43D-5C88-43CB-F875161C0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C83D8D2-8A4A-81EA-938C-6B9F730FBA07}"/>
              </a:ext>
            </a:extLst>
          </p:cNvPr>
          <p:cNvSpPr/>
          <p:nvPr/>
        </p:nvSpPr>
        <p:spPr>
          <a:xfrm>
            <a:off x="583474" y="310354"/>
            <a:ext cx="11025052" cy="6348548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D736BD-250F-DC0F-682A-5D48171DA9FF}"/>
              </a:ext>
            </a:extLst>
          </p:cNvPr>
          <p:cNvSpPr txBox="1"/>
          <p:nvPr/>
        </p:nvSpPr>
        <p:spPr>
          <a:xfrm>
            <a:off x="4095040" y="2175601"/>
            <a:ext cx="306230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circleNumDbPlain" startAt="2"/>
            </a:pP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대각선으로 </a:t>
            </a:r>
            <a:endParaRPr lang="en-US" altLang="ko-KR" sz="3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접힌 곳을 </a:t>
            </a:r>
            <a:endParaRPr lang="en-US" altLang="ko-KR" sz="3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접어주세요</a:t>
            </a:r>
            <a:endParaRPr lang="en-US" altLang="ko-KR" sz="3500" b="1" dirty="0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29996FFF-6495-234F-5BD9-901DFC347DC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3" t="3482" r="1064" b="3577"/>
          <a:stretch>
            <a:fillRect/>
          </a:stretch>
        </p:blipFill>
        <p:spPr>
          <a:xfrm rot="16200000">
            <a:off x="-456972" y="2614209"/>
            <a:ext cx="6314367" cy="1887566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1C835FDF-4D90-A21C-B399-061F0920B06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30" t="4775" r="2467"/>
          <a:stretch>
            <a:fillRect/>
          </a:stretch>
        </p:blipFill>
        <p:spPr>
          <a:xfrm rot="16200000">
            <a:off x="5997689" y="2470058"/>
            <a:ext cx="6314368" cy="211399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4" name="잉크 33">
                <a:extLst>
                  <a:ext uri="{FF2B5EF4-FFF2-40B4-BE49-F238E27FC236}">
                    <a16:creationId xmlns:a16="http://schemas.microsoft.com/office/drawing/2014/main" id="{0FFD94EE-A2CF-7FF9-00F5-02A6558DE9FC}"/>
                  </a:ext>
                </a:extLst>
              </p14:cNvPr>
              <p14:cNvContentPartPr/>
              <p14:nvPr/>
            </p14:nvContentPartPr>
            <p14:xfrm>
              <a:off x="3630537" y="2491132"/>
              <a:ext cx="14040" cy="2160360"/>
            </p14:xfrm>
          </p:contentPart>
        </mc:Choice>
        <mc:Fallback xmlns="">
          <p:pic>
            <p:nvPicPr>
              <p:cNvPr id="34" name="잉크 33">
                <a:extLst>
                  <a:ext uri="{FF2B5EF4-FFF2-40B4-BE49-F238E27FC236}">
                    <a16:creationId xmlns:a16="http://schemas.microsoft.com/office/drawing/2014/main" id="{0FFD94EE-A2CF-7FF9-00F5-02A6558DE9F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24417" y="2485012"/>
                <a:ext cx="26280" cy="217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8" name="잉크 37">
                <a:extLst>
                  <a:ext uri="{FF2B5EF4-FFF2-40B4-BE49-F238E27FC236}">
                    <a16:creationId xmlns:a16="http://schemas.microsoft.com/office/drawing/2014/main" id="{D9FB6EC2-DAED-BE83-C0A5-3C08A3BCE5F5}"/>
                  </a:ext>
                </a:extLst>
              </p14:cNvPr>
              <p14:cNvContentPartPr/>
              <p14:nvPr/>
            </p14:nvContentPartPr>
            <p14:xfrm>
              <a:off x="1755846" y="2514248"/>
              <a:ext cx="360" cy="2137243"/>
            </p14:xfrm>
          </p:contentPart>
        </mc:Choice>
        <mc:Fallback xmlns="">
          <p:pic>
            <p:nvPicPr>
              <p:cNvPr id="38" name="잉크 37">
                <a:extLst>
                  <a:ext uri="{FF2B5EF4-FFF2-40B4-BE49-F238E27FC236}">
                    <a16:creationId xmlns:a16="http://schemas.microsoft.com/office/drawing/2014/main" id="{D9FB6EC2-DAED-BE83-C0A5-3C08A3BCE5F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749726" y="2508128"/>
                <a:ext cx="12600" cy="21494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43" name="잉크 42">
                <a:extLst>
                  <a:ext uri="{FF2B5EF4-FFF2-40B4-BE49-F238E27FC236}">
                    <a16:creationId xmlns:a16="http://schemas.microsoft.com/office/drawing/2014/main" id="{334F44A1-2CD7-8271-FE9B-4145C15E4488}"/>
                  </a:ext>
                </a:extLst>
              </p14:cNvPr>
              <p14:cNvContentPartPr/>
              <p14:nvPr/>
            </p14:nvContentPartPr>
            <p14:xfrm>
              <a:off x="8109949" y="2438054"/>
              <a:ext cx="360" cy="2137243"/>
            </p14:xfrm>
          </p:contentPart>
        </mc:Choice>
        <mc:Fallback xmlns="">
          <p:pic>
            <p:nvPicPr>
              <p:cNvPr id="43" name="잉크 42">
                <a:extLst>
                  <a:ext uri="{FF2B5EF4-FFF2-40B4-BE49-F238E27FC236}">
                    <a16:creationId xmlns:a16="http://schemas.microsoft.com/office/drawing/2014/main" id="{334F44A1-2CD7-8271-FE9B-4145C15E4488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103829" y="2431934"/>
                <a:ext cx="12600" cy="21494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44" name="잉크 43">
                <a:extLst>
                  <a:ext uri="{FF2B5EF4-FFF2-40B4-BE49-F238E27FC236}">
                    <a16:creationId xmlns:a16="http://schemas.microsoft.com/office/drawing/2014/main" id="{C60B9C08-F6B9-AF7E-FC7A-B8BF5AA5B12E}"/>
                  </a:ext>
                </a:extLst>
              </p14:cNvPr>
              <p14:cNvContentPartPr/>
              <p14:nvPr/>
            </p14:nvContentPartPr>
            <p14:xfrm>
              <a:off x="10135394" y="2465096"/>
              <a:ext cx="360" cy="2137243"/>
            </p14:xfrm>
          </p:contentPart>
        </mc:Choice>
        <mc:Fallback xmlns="">
          <p:pic>
            <p:nvPicPr>
              <p:cNvPr id="44" name="잉크 43">
                <a:extLst>
                  <a:ext uri="{FF2B5EF4-FFF2-40B4-BE49-F238E27FC236}">
                    <a16:creationId xmlns:a16="http://schemas.microsoft.com/office/drawing/2014/main" id="{C60B9C08-F6B9-AF7E-FC7A-B8BF5AA5B12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129274" y="2458976"/>
                <a:ext cx="12600" cy="214948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88163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4118F-E308-8F2B-6716-C5C4D0078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313BA1-2D27-A327-1501-333AB6ADD3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F2B614C-F306-2CA6-4BE9-3565766655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1F60539A-9F3A-A6F3-99C6-69E3CEA0B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D5419A3-8F18-4169-8172-555AC5FD92A0}"/>
              </a:ext>
            </a:extLst>
          </p:cNvPr>
          <p:cNvSpPr/>
          <p:nvPr/>
        </p:nvSpPr>
        <p:spPr>
          <a:xfrm>
            <a:off x="338925" y="403518"/>
            <a:ext cx="11025052" cy="6348548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3" name="잉크 42">
                <a:extLst>
                  <a:ext uri="{FF2B5EF4-FFF2-40B4-BE49-F238E27FC236}">
                    <a16:creationId xmlns:a16="http://schemas.microsoft.com/office/drawing/2014/main" id="{E6A357BA-A87F-C88E-514A-C6296A12D3BB}"/>
                  </a:ext>
                </a:extLst>
              </p14:cNvPr>
              <p14:cNvContentPartPr/>
              <p14:nvPr/>
            </p14:nvContentPartPr>
            <p14:xfrm>
              <a:off x="8109949" y="2438054"/>
              <a:ext cx="360" cy="2137243"/>
            </p14:xfrm>
          </p:contentPart>
        </mc:Choice>
        <mc:Fallback xmlns="">
          <p:pic>
            <p:nvPicPr>
              <p:cNvPr id="43" name="잉크 42">
                <a:extLst>
                  <a:ext uri="{FF2B5EF4-FFF2-40B4-BE49-F238E27FC236}">
                    <a16:creationId xmlns:a16="http://schemas.microsoft.com/office/drawing/2014/main" id="{E6A357BA-A87F-C88E-514A-C6296A12D3B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103829" y="2431934"/>
                <a:ext cx="12600" cy="2149483"/>
              </a:xfrm>
              <a:prstGeom prst="rect">
                <a:avLst/>
              </a:prstGeom>
            </p:spPr>
          </p:pic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E9885531-A2B9-66DE-6452-0572C3A5FF76}"/>
              </a:ext>
            </a:extLst>
          </p:cNvPr>
          <p:cNvSpPr txBox="1"/>
          <p:nvPr/>
        </p:nvSpPr>
        <p:spPr>
          <a:xfrm>
            <a:off x="338925" y="1016429"/>
            <a:ext cx="3966738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③</a:t>
            </a:r>
            <a:r>
              <a:rPr lang="ko-KR" altLang="en-US" sz="3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두장의</a:t>
            </a: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종이를</a:t>
            </a:r>
            <a:endParaRPr lang="en-US" altLang="ko-KR" sz="3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겹쳐주세요</a:t>
            </a:r>
            <a:r>
              <a:rPr lang="en-US" altLang="ko-KR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3800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E3BA0B5-54EB-3C80-BA9A-F8FFB418B30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980"/>
          <a:stretch>
            <a:fillRect/>
          </a:stretch>
        </p:blipFill>
        <p:spPr>
          <a:xfrm>
            <a:off x="4359074" y="558867"/>
            <a:ext cx="6392167" cy="5895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249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417340-C4ED-D691-5C10-6125B2B42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BFBF35-5CCC-85B0-CC04-01BA23E7C1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16D138E-6895-5A8B-9E96-1174A72F04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78EDDC28-5C88-E6E1-F228-7C531ABFC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48C2CE5F-D278-7DE7-A310-90A228ED653F}"/>
              </a:ext>
            </a:extLst>
          </p:cNvPr>
          <p:cNvSpPr/>
          <p:nvPr/>
        </p:nvSpPr>
        <p:spPr>
          <a:xfrm>
            <a:off x="338925" y="403518"/>
            <a:ext cx="11025052" cy="6348548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430E43-FB03-DD26-EB35-C56F0DCA52E7}"/>
              </a:ext>
            </a:extLst>
          </p:cNvPr>
          <p:cNvSpPr txBox="1"/>
          <p:nvPr/>
        </p:nvSpPr>
        <p:spPr>
          <a:xfrm>
            <a:off x="911264" y="1223713"/>
            <a:ext cx="4145642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④</a:t>
            </a: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가운데로 하나씩 딱지를 접어줍니다</a:t>
            </a:r>
            <a:r>
              <a:rPr lang="en-US" altLang="ko-KR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3500" b="1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752853FF-3BB3-944A-4CCB-4B4BD22A34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39"/>
          <a:stretch>
            <a:fillRect/>
          </a:stretch>
        </p:blipFill>
        <p:spPr>
          <a:xfrm>
            <a:off x="5056906" y="574158"/>
            <a:ext cx="4744112" cy="584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615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7535F-A2E9-2365-0E22-E6210F7C2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18CAE3-6FD9-5ABF-842E-C42A26886F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520C7AD-0CC4-F77B-FE0D-5C57AC57B4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A5A9208B-BB53-C436-28E3-135075D78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7025D78-92CE-5314-CDA2-0E8B3BFDBC95}"/>
              </a:ext>
            </a:extLst>
          </p:cNvPr>
          <p:cNvSpPr/>
          <p:nvPr/>
        </p:nvSpPr>
        <p:spPr>
          <a:xfrm>
            <a:off x="338925" y="403518"/>
            <a:ext cx="11025052" cy="6348548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5ABCA3-6256-2493-1E00-C73824557493}"/>
              </a:ext>
            </a:extLst>
          </p:cNvPr>
          <p:cNvSpPr txBox="1"/>
          <p:nvPr/>
        </p:nvSpPr>
        <p:spPr>
          <a:xfrm>
            <a:off x="911264" y="1223713"/>
            <a:ext cx="4145642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④</a:t>
            </a: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가운데로 하나씩 딱지를 접어줍니다</a:t>
            </a:r>
            <a:r>
              <a:rPr lang="en-US" altLang="ko-KR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3500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7DAA94C-CE98-6570-7500-A7CAAF0A5B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882" y="933908"/>
            <a:ext cx="5341141" cy="499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758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10177-F6F8-C6EF-F2CE-ACC9BFF29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9DD0CA-01F0-4821-FB4B-69D3C6268D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3B40C05-9708-6B4D-040C-A6F41D082B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24277D47-11CF-51E8-8E3E-1A84D8DE4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05A7E6C-783C-C4D4-9646-62762F757355}"/>
              </a:ext>
            </a:extLst>
          </p:cNvPr>
          <p:cNvSpPr/>
          <p:nvPr/>
        </p:nvSpPr>
        <p:spPr>
          <a:xfrm>
            <a:off x="338925" y="403518"/>
            <a:ext cx="11025052" cy="6348548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857DE8-5D9A-86DF-C30E-79732C536DD7}"/>
              </a:ext>
            </a:extLst>
          </p:cNvPr>
          <p:cNvSpPr txBox="1"/>
          <p:nvPr/>
        </p:nvSpPr>
        <p:spPr>
          <a:xfrm>
            <a:off x="911264" y="1223713"/>
            <a:ext cx="414564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④</a:t>
            </a: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가운데로 하나씩 딱지를 접어줍니다</a:t>
            </a:r>
            <a:r>
              <a:rPr lang="en-US" altLang="ko-KR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마지막 남은 하나는 가운데로 넣어 만들어주세요</a:t>
            </a:r>
            <a:r>
              <a:rPr lang="en-US" altLang="ko-KR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85D018D-3F36-49B6-BAAC-AEA380ADF6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94386"/>
            <a:ext cx="2929964" cy="543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8942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B9B82-2724-AD6E-6E2A-01A756F8F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53B893-3A2C-013A-0994-D468CA001A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25966B1-F03D-9F09-60BE-1D0D9FE8FC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F02FA662-30B2-34C3-761E-F68870E59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A55516A5-D0BD-5923-9482-2E5658D2BFFD}"/>
              </a:ext>
            </a:extLst>
          </p:cNvPr>
          <p:cNvSpPr/>
          <p:nvPr/>
        </p:nvSpPr>
        <p:spPr>
          <a:xfrm>
            <a:off x="338925" y="403518"/>
            <a:ext cx="11025052" cy="6348548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AF9AA8-F140-9D65-F8D8-4EA36A73AE05}"/>
              </a:ext>
            </a:extLst>
          </p:cNvPr>
          <p:cNvSpPr txBox="1"/>
          <p:nvPr/>
        </p:nvSpPr>
        <p:spPr>
          <a:xfrm>
            <a:off x="428396" y="717749"/>
            <a:ext cx="4403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⑤ </a:t>
            </a: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딱지 완성</a:t>
            </a:r>
            <a:endParaRPr lang="en-US" altLang="ko-KR" sz="3800" b="1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9388D48-DB71-4D3F-208A-609D593E0E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802" b="2679"/>
          <a:stretch>
            <a:fillRect/>
          </a:stretch>
        </p:blipFill>
        <p:spPr>
          <a:xfrm>
            <a:off x="4469613" y="1881977"/>
            <a:ext cx="3791886" cy="344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741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52</Words>
  <Application>Microsoft Office PowerPoint</Application>
  <PresentationFormat>와이드스크린</PresentationFormat>
  <Paragraphs>13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1" baseType="lpstr">
      <vt:lpstr>함초롬돋움</vt:lpstr>
      <vt:lpstr>Arial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아토피 · 천식 교육정보센터 경상북도</dc:creator>
  <cp:lastModifiedBy>경상북도 아토피 천식 교육정보센터</cp:lastModifiedBy>
  <cp:revision>34</cp:revision>
  <dcterms:created xsi:type="dcterms:W3CDTF">2024-09-06T07:24:39Z</dcterms:created>
  <dcterms:modified xsi:type="dcterms:W3CDTF">2026-03-31T03:57:42Z</dcterms:modified>
</cp:coreProperties>
</file>